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63" r:id="rId4"/>
    <p:sldId id="264" r:id="rId5"/>
    <p:sldId id="259" r:id="rId6"/>
    <p:sldId id="265" r:id="rId7"/>
    <p:sldId id="266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05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95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3648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3321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4776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3959239"/>
            <a:ext cx="10363199" cy="1470025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914399" y="5470527"/>
            <a:ext cx="10377714" cy="54293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572FC9A-F08A-40D2-A553-C964E737DACF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7530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2632092"/>
            <a:ext cx="10972799" cy="1154098"/>
          </a:xfrm>
        </p:spPr>
        <p:txBody>
          <a:bodyPr/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69A4AFF-EEC0-4395-BBA4-418651BA32BC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66936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23991" y="1285860"/>
            <a:ext cx="9258287" cy="863498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body" sz="quarter" idx="14"/>
          </p:nvPr>
        </p:nvSpPr>
        <p:spPr>
          <a:xfrm>
            <a:off x="1098282" y="2357438"/>
            <a:ext cx="7583999" cy="31284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A7E38C-89A5-47DE-ADB5-CE73DE4FAD75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0348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25023" y="274638"/>
            <a:ext cx="2057375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629671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09772C0-CC7C-4112-8CC7-54EF9E00CBD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5585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75AFC5B-087B-44FE-989E-1596680C7163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8220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9742031-F2F4-4E94-B5F8-210DA61C62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6843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853543"/>
            <a:ext cx="10363199" cy="553357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6039415-73A3-48E6-9B63-B10990BA1D50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3167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13"/>
          </p:nvPr>
        </p:nvSpPr>
        <p:spPr>
          <a:xfrm>
            <a:off x="609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4"/>
          </p:nvPr>
        </p:nvSpPr>
        <p:spPr>
          <a:xfrm>
            <a:off x="6197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5CBBDB-DD8F-472D-BEFC-C44A4FE5D3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38370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0E901A-5BCE-44B8-B860-454417D09A1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4499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F55EB35E-DFE6-4780-9AEC-CE8E9FFE669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5590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3"/>
          </p:nvPr>
        </p:nvSpPr>
        <p:spPr>
          <a:xfrm>
            <a:off x="609599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sz="quarter" idx="14"/>
          </p:nvPr>
        </p:nvSpPr>
        <p:spPr>
          <a:xfrm>
            <a:off x="6241142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sz="quarter" idx="15"/>
          </p:nvPr>
        </p:nvSpPr>
        <p:spPr>
          <a:xfrm>
            <a:off x="609599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sz="quarter" idx="16"/>
          </p:nvPr>
        </p:nvSpPr>
        <p:spPr>
          <a:xfrm>
            <a:off x="6241142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3A9AF94D-3D9E-4B98-9B14-7443FDEB0C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378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D2A8C51-5F59-4292-8134-3DE1FFFD33BB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5224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64596"/>
            <a:ext cx="10972799" cy="486156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fld id="{7C5EE21D-1348-4462-AB7D-1415706841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870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600" kern="1200" dirty="0">
          <a:solidFill>
            <a:schemeClr val="bg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l"/>
        <a:defRPr lang="ko-KR" alt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•"/>
        <a:defRPr lang="ko-KR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»"/>
        <a:defRPr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416175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76538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313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088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audio" Target="../media/audio1.wav"  /><Relationship Id="rId4" Type="http://schemas.microsoft.com/office/2007/relationships/media" Target="../media/audio1.wav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12.png"  /><Relationship Id="rId7" Type="http://schemas.openxmlformats.org/officeDocument/2006/relationships/video" Target="../media/unknown2.mp4"  /><Relationship Id="rId8" Type="http://schemas.microsoft.com/office/2007/relationships/media" Target="../media/unknown2.mp4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설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4934788" y="2684756"/>
            <a:ext cx="6003422" cy="148848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공주님 구하기</a:t>
            </a:r>
            <a:b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ea typeface="한컴 쿨재즈 L"/>
              </a:rPr>
            </a:br>
            <a: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(princess rescue)</a:t>
            </a:r>
            <a:endParaRPr lang="ko-KR" altLang="en-US" sz="460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50000"/>
                  </a:schemeClr>
                </a:glow>
              </a:effectLst>
              <a:latin typeface="한컴 쿨재즈 L"/>
              <a:ea typeface="한컴 쿨재즈 L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5249348" y="4506360"/>
            <a:ext cx="5374301" cy="16887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2022182001</a:t>
            </a:r>
            <a:endParaRPr lang="en-US" altLang="ko-KR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강종훈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1</a:t>
            </a: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반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31141" y="172554"/>
            <a:ext cx="3099076" cy="6351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비슷 한 작품</a:t>
            </a:r>
            <a:r>
              <a:rPr lang="en-US" altLang="ko-KR"/>
              <a:t>:</a:t>
            </a:r>
            <a:r>
              <a:rPr lang="ko-KR" altLang="en-US"/>
              <a:t> 젤다의 전설</a:t>
            </a:r>
            <a:r>
              <a:rPr lang="en-US" altLang="ko-KR"/>
              <a:t>(2d)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184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60047" y="-104288"/>
            <a:ext cx="12342432" cy="703181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가로 글상자 4"/>
          <p:cNvSpPr txBox="1"/>
          <p:nvPr/>
        </p:nvSpPr>
        <p:spPr>
          <a:xfrm>
            <a:off x="1771788" y="1268618"/>
            <a:ext cx="8841687" cy="63834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ko-KR" altLang="en-US" sz="3600">
                <a:ln w="25400" cap="flat" cmpd="sng" algn="ctr">
                  <a:solidFill>
                    <a:schemeClr val="accent1">
                      <a:tint val="40000"/>
                      <a:shade val="95000"/>
                      <a:satMod val="10500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0000"/>
                </a:solidFill>
                <a:effectLst>
                  <a:glow rad="359889">
                    <a:srgbClr val="df9aca">
                      <a:alpha val="2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괴물들에게 잡혀간 공주를 구하기</a:t>
            </a:r>
            <a:endParaRPr lang="ko-KR" altLang="en-US" sz="3600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0000"/>
              </a:solidFill>
              <a:effectLst>
                <a:glow rad="359889">
                  <a:schemeClr val="accent4">
                    <a:satMod val="175000"/>
                    <a:alpha val="5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771787" y="4346938"/>
            <a:ext cx="8648424" cy="22936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성장의 재미</a:t>
            </a:r>
            <a:r>
              <a:rPr lang="en-US" altLang="ko-KR" sz="2900">
                <a:solidFill>
                  <a:schemeClr val="tx1"/>
                </a:solidFill>
              </a:rPr>
              <a:t>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명확한 임무 및 보상 제공</a:t>
            </a:r>
            <a:r>
              <a:rPr lang="en-US" altLang="ko-KR" sz="2900">
                <a:solidFill>
                  <a:schemeClr val="tx1"/>
                </a:solidFill>
              </a:rPr>
              <a:t>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적의 다음 수를 생각하며 게임을 할 수 있다</a:t>
            </a:r>
            <a:r>
              <a:rPr lang="en-US" altLang="ko-KR" sz="2900">
                <a:solidFill>
                  <a:schemeClr val="tx1"/>
                </a:solidFill>
              </a:rPr>
              <a:t>.---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탐험 및 발견의 재미를 느낄 수 있다</a:t>
            </a:r>
            <a:r>
              <a:rPr lang="en-US" altLang="ko-KR" sz="2900">
                <a:solidFill>
                  <a:schemeClr val="tx1"/>
                </a:solidFill>
              </a:rPr>
              <a:t>.---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단순화 되지않은 플레이어 공격</a:t>
            </a:r>
            <a:r>
              <a:rPr lang="en-US" altLang="ko-KR" sz="2900">
                <a:solidFill>
                  <a:schemeClr val="tx1"/>
                </a:solidFill>
              </a:rPr>
              <a:t>(</a:t>
            </a:r>
            <a:r>
              <a:rPr lang="ko-KR" altLang="en-US" sz="2900">
                <a:solidFill>
                  <a:schemeClr val="tx1"/>
                </a:solidFill>
              </a:rPr>
              <a:t>스킬사용</a:t>
            </a:r>
            <a:r>
              <a:rPr lang="en-US" altLang="ko-KR" sz="2900">
                <a:solidFill>
                  <a:schemeClr val="tx1"/>
                </a:solidFill>
              </a:rPr>
              <a:t>)---</a:t>
            </a:r>
            <a:endParaRPr lang="ko-KR" altLang="en-US" sz="2900"/>
          </a:p>
        </p:txBody>
      </p:sp>
      <p:sp>
        <p:nvSpPr>
          <p:cNvPr id="10" name="가로 글상자 9"/>
          <p:cNvSpPr txBox="1"/>
          <p:nvPr/>
        </p:nvSpPr>
        <p:spPr>
          <a:xfrm>
            <a:off x="60048" y="1996688"/>
            <a:ext cx="12071904" cy="36653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npc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들을 통해 퀘스트를 진행하면서 보스 괴물에게 다가가기</a:t>
            </a: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.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 그 후 보스 괴물을 퇴치하고 공주를 구하기</a:t>
            </a:r>
            <a:endParaRPr lang="ko-KR" altLang="en-US">
              <a:ln w="12700" cap="flat" cmpd="sng" algn="ctr">
                <a:solidFill>
                  <a:srgbClr val="dd9797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lt1"/>
              </a:solidFill>
              <a:effectLst>
                <a:glow rad="181336"/>
                <a:reflection blurRad="6350" stA="50000" endA="300" endPos="50000" dist="50800" dir="5400000" sy="-100000" algn="bl" rotWithShape="0"/>
              </a:effectLst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727369" y="3546487"/>
            <a:ext cx="2737262" cy="880733"/>
          </a:xfrm>
          <a:prstGeom prst="rect">
            <a:avLst/>
          </a:prstGeom>
        </p:spPr>
        <p:txBody>
          <a:bodyPr wrap="square">
            <a:prstTxWarp prst="textNoShape">
              <a:avLst>
                <a:gd name="adj" fmla="val 25000"/>
              </a:avLst>
            </a:prstTxWarp>
            <a:spAutoFit/>
          </a:bodyPr>
          <a:p>
            <a:pPr lvl="0" algn="ctr">
              <a:defRPr/>
            </a:pPr>
            <a:r>
              <a:rPr lang="ko-KR" altLang="en-US" sz="5200">
                <a:effectLst>
                  <a:glow rad="353506">
                    <a:srgbClr val="ff0000">
                      <a:alpha val="18000"/>
                    </a:srgbClr>
                  </a:glow>
                </a:effectLst>
                <a:latin typeface="한컴 쿨재즈 B"/>
                <a:ea typeface="한컴 쿨재즈 B"/>
              </a:rPr>
              <a:t>재미 요소</a:t>
            </a:r>
            <a:endParaRPr lang="ko-KR" altLang="en-US" sz="5200">
              <a:effectLst>
                <a:glow rad="353506">
                  <a:srgbClr val="ff0000">
                    <a:alpha val="50000"/>
                  </a:srgbClr>
                </a:glow>
              </a:effectLst>
              <a:latin typeface="한컴 쿨재즈 B"/>
              <a:ea typeface="한컴 쿨재즈 B"/>
            </a:endParaRPr>
          </a:p>
        </p:txBody>
      </p:sp>
      <p:sp>
        <p:nvSpPr>
          <p:cNvPr id="16" name="직사각형 15"/>
          <p:cNvSpPr>
            <a:spLocks noGrp="1"/>
          </p:cNvSpPr>
          <p:nvPr>
            <p:ph type="title" idx="0"/>
          </p:nvPr>
        </p:nvSpPr>
        <p:spPr>
          <a:xfrm>
            <a:off x="609600" y="156444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 sz="4400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컨셉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113881" y="6217478"/>
            <a:ext cx="793750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6325" y="6217477"/>
            <a:ext cx="807554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550102" y="2345358"/>
            <a:ext cx="6183123" cy="154944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예상 메뉴버튼 입니다</a:t>
            </a:r>
            <a:r>
              <a:rPr lang="en-US" altLang="ko-KR" sz="4800">
                <a:solidFill>
                  <a:srgbClr val="eabcdc"/>
                </a:solidFill>
                <a:latin typeface="한컴 쿨재즈 B"/>
                <a:ea typeface="한컴 쿨재즈 B"/>
              </a:rPr>
              <a:t>.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누르면 게임 시작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</p:txBody>
      </p:sp>
    </p:spTree>
    <p:extLst>
      <p:ext uri="{BB962C8B-B14F-4D97-AF65-F5344CB8AC3E}">
        <p14:creationId xmlns:p14="http://schemas.microsoft.com/office/powerpoint/2010/main" val="330908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000000">
                <a:alpha val="100000"/>
              </a:srgbClr>
            </a:gs>
            <a:gs pos="29000">
              <a:srgbClr val="000000">
                <a:alpha val="100000"/>
              </a:srgbClr>
            </a:gs>
            <a:gs pos="14220">
              <a:srgbClr val="ffff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39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52955"/>
            <a:ext cx="12344958" cy="716391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32" name="직사각형 31"/>
          <p:cNvSpPr/>
          <p:nvPr/>
        </p:nvSpPr>
        <p:spPr>
          <a:xfrm>
            <a:off x="4802449" y="1646883"/>
            <a:ext cx="2194891" cy="2171969"/>
          </a:xfrm>
          <a:prstGeom prst="rect">
            <a:avLst/>
          </a:prstGeom>
          <a:effectLst>
            <a:glow rad="67755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69225" y="4517968"/>
            <a:ext cx="2263913" cy="2171969"/>
          </a:xfrm>
          <a:prstGeom prst="rect">
            <a:avLst/>
          </a:prstGeom>
          <a:effectLst>
            <a:glow rad="465446">
              <a:srgbClr val="ff0000">
                <a:alpha val="2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50346" y="4517968"/>
            <a:ext cx="2124862" cy="2171969"/>
          </a:xfrm>
          <a:prstGeom prst="rect">
            <a:avLst/>
          </a:prstGeom>
          <a:effectLst>
            <a:glow rad="43206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16778" y="4571219"/>
            <a:ext cx="2263913" cy="2171969"/>
          </a:xfrm>
          <a:prstGeom prst="rect">
            <a:avLst/>
          </a:prstGeom>
          <a:effectLst>
            <a:glow rad="671658">
              <a:srgbClr val="ff0000">
                <a:alpha val="21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16778" y="1646883"/>
            <a:ext cx="2263913" cy="2171969"/>
          </a:xfrm>
          <a:prstGeom prst="rect">
            <a:avLst/>
          </a:prstGeom>
          <a:effectLst>
            <a:glow rad="642201">
              <a:srgbClr val="ff0000">
                <a:alpha val="1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0317" y="1646883"/>
            <a:ext cx="2194891" cy="2171969"/>
          </a:xfrm>
          <a:prstGeom prst="rect">
            <a:avLst/>
          </a:prstGeom>
          <a:effectLst>
            <a:glow rad="574121">
              <a:srgbClr val="ff0000">
                <a:alpha val="1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5">
                    <a:alpha val="19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1719" y="1811177"/>
            <a:ext cx="1836351" cy="1843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57515" y="1847750"/>
            <a:ext cx="1982438" cy="1806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1439" y="4661666"/>
            <a:ext cx="1746723" cy="1884572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4769380" y="1105136"/>
            <a:ext cx="2949182" cy="4455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전장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(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맵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)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에서 적 사냥</a:t>
            </a:r>
            <a:endParaRPr lang="ko-KR" altLang="en-US" sz="24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377943" y="3952558"/>
            <a:ext cx="5147369" cy="6186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보스방 진입 후 전투</a:t>
            </a:r>
            <a:endParaRPr lang="ko-KR" altLang="en-US" sz="3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4401" y="1811177"/>
            <a:ext cx="1746723" cy="1843381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8906867" y="1086086"/>
            <a:ext cx="3083735" cy="4645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   </a:t>
            </a:r>
            <a:r>
              <a:rPr lang="ko-KR" altLang="en-US" sz="2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캐릭터의 스킬 활용 적 사냥</a:t>
            </a:r>
            <a:endParaRPr lang="ko-KR" altLang="en-US" sz="2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1096386" y="1133898"/>
            <a:ext cx="1631776" cy="54059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0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npc</a:t>
            </a:r>
            <a:endParaRPr lang="en-US" altLang="ko-KR" sz="30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30558" y="4661666"/>
            <a:ext cx="1909394" cy="1864507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9632567" y="4048166"/>
            <a:ext cx="1807385" cy="5934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3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게임 클리어</a:t>
            </a:r>
            <a:endParaRPr lang="ko-KR" altLang="en-US" sz="33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81719" y="4661666"/>
            <a:ext cx="1874276" cy="188457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376543" y="2455793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490790" y="255444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376543" y="5504511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091279" y="546049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게임 진행 방식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pic>
        <p:nvPicPr>
          <p:cNvPr id="5" name="스팀 2인용 게임 해머워치2 멀티 후기 &amp; 초반 진행 공략 _ 네이버 블로그(1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6907821" y="1989672"/>
            <a:ext cx="4674577" cy="3440136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0" y="6493091"/>
            <a:ext cx="5744308" cy="3649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히어로즈오브해머워치</a:t>
            </a:r>
            <a:r>
              <a:rPr lang="en-US" altLang="ko-KR"/>
              <a:t>2</a:t>
            </a:r>
            <a:r>
              <a:rPr lang="ko-KR" altLang="en-US"/>
              <a:t>라는 게임에서 따온 </a:t>
            </a:r>
            <a:r>
              <a:rPr lang="en-US" altLang="ko-KR"/>
              <a:t>gif</a:t>
            </a:r>
            <a:endParaRPr lang="en-US" altLang="ko-KR"/>
          </a:p>
        </p:txBody>
      </p:sp>
      <p:pic>
        <p:nvPicPr>
          <p:cNvPr id="8" name="스팀 2인용 게임 해머워치2 멀티 후기 &amp; 초반 진행 공략 _ 네이버 블로그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816428" y="1989672"/>
            <a:ext cx="4548674" cy="34401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전투 방식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802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2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조작 방식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1119361" y="1604940"/>
            <a:ext cx="8975748" cy="36481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이동: 방향키 (↑, ↓, ←, →)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기본 공격: Z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상호작용/아이템 줍기: Space Bar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스킬 사용: A, S, D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물약 사용: 1, 2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인벤토리: I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퀘스트 로그: 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767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1" y="-125146"/>
            <a:ext cx="12351911" cy="70596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모서리가 둥근 직사각형 4"/>
          <p:cNvSpPr/>
          <p:nvPr/>
        </p:nvSpPr>
        <p:spPr>
          <a:xfrm>
            <a:off x="1082650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None/>
              <a:defRPr/>
            </a:pPr>
            <a:r>
              <a:rPr lang="ko-KR" altLang="en-US"/>
              <a:t>메뉴</a:t>
            </a:r>
            <a:r>
              <a:rPr lang="en-US" altLang="ko-KR"/>
              <a:t>,</a:t>
            </a:r>
            <a:r>
              <a:rPr lang="ko-KR" altLang="en-US"/>
              <a:t> 마을맵 구현 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18636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en-US" altLang="ko-KR"/>
              <a:t>npc,</a:t>
            </a:r>
            <a:r>
              <a:rPr lang="ko-KR" altLang="en-US"/>
              <a:t>퀘스트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2649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ko-KR" altLang="en-US"/>
              <a:t>스킬트리</a:t>
            </a:r>
            <a:r>
              <a:rPr lang="en-US" altLang="ko-KR"/>
              <a:t>,</a:t>
            </a:r>
            <a:r>
              <a:rPr lang="ko-KR" altLang="en-US"/>
              <a:t> 아이템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28453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전장</a:t>
            </a:r>
            <a:r>
              <a:rPr lang="en-US" altLang="ko-KR"/>
              <a:t>,</a:t>
            </a:r>
            <a:r>
              <a:rPr lang="ko-KR" altLang="en-US"/>
              <a:t> 몬스터 공격 패턴 및 몬스터 배치</a:t>
            </a:r>
            <a:r>
              <a:rPr lang="en-US" altLang="ko-KR"/>
              <a:t> </a:t>
            </a:r>
            <a:r>
              <a:rPr lang="ko-KR" altLang="en-US"/>
              <a:t>구현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118636" y="3093295"/>
            <a:ext cx="3079981" cy="10443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몬스터 움직임</a:t>
            </a:r>
            <a:r>
              <a:rPr lang="en-US" altLang="ko-KR"/>
              <a:t>,</a:t>
            </a:r>
            <a:r>
              <a:rPr lang="ko-KR" altLang="en-US"/>
              <a:t> 구현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2650" y="4573452"/>
            <a:ext cx="3079981" cy="1074857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보스방</a:t>
            </a:r>
            <a:r>
              <a:rPr lang="en-US" altLang="ko-KR"/>
              <a:t>,</a:t>
            </a:r>
            <a:r>
              <a:rPr lang="ko-KR" altLang="en-US"/>
              <a:t> 보스 공격패턴 구현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28453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이동할 수 있는 문</a:t>
            </a:r>
            <a:r>
              <a:rPr lang="en-US" altLang="ko-KR"/>
              <a:t>,</a:t>
            </a:r>
            <a:r>
              <a:rPr lang="ko-KR" altLang="en-US"/>
              <a:t> 클리어 화면 구현</a:t>
            </a: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28453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캐릭터</a:t>
            </a:r>
            <a:r>
              <a:rPr lang="en-US" altLang="ko-KR"/>
              <a:t>,</a:t>
            </a:r>
            <a:r>
              <a:rPr lang="ko-KR" altLang="en-US"/>
              <a:t> 무기 구현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8636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전체적인 코드 재검토 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9345761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5815254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7" name="가로 글상자 16"/>
          <p:cNvSpPr txBox="1"/>
          <p:nvPr/>
        </p:nvSpPr>
        <p:spPr>
          <a:xfrm>
            <a:off x="2191582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9345761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6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9345761" y="4204967"/>
            <a:ext cx="862117" cy="365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5815254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2191582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5" name="가로 글상자 24"/>
          <p:cNvSpPr txBox="1"/>
          <p:nvPr/>
        </p:nvSpPr>
        <p:spPr>
          <a:xfrm>
            <a:off x="5815254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8" name="직사각형 27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개발 일정</a:t>
            </a:r>
            <a:endParaRPr lang="ko-KR" altLang="en-US"/>
          </a:p>
        </p:txBody>
      </p:sp>
      <p:sp>
        <p:nvSpPr>
          <p:cNvPr id="29" name="가로 글상자 28"/>
          <p:cNvSpPr txBox="1"/>
          <p:nvPr/>
        </p:nvSpPr>
        <p:spPr>
          <a:xfrm>
            <a:off x="2191582" y="1124230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동굴">
  <a:themeElements>
    <a:clrScheme name="동굴">
      <a:dk1>
        <a:srgbClr val="000000"/>
      </a:dk1>
      <a:lt1>
        <a:srgbClr val="ffffff"/>
      </a:lt1>
      <a:dk2>
        <a:srgbClr val="333333"/>
      </a:dk2>
      <a:lt2>
        <a:srgbClr val="daab00"/>
      </a:lt2>
      <a:accent1>
        <a:srgbClr val="49461b"/>
      </a:accent1>
      <a:accent2>
        <a:srgbClr val="a27f00"/>
      </a:accent2>
      <a:accent3>
        <a:srgbClr val="f9e03b"/>
      </a:accent3>
      <a:accent4>
        <a:srgbClr val="684100"/>
      </a:accent4>
      <a:accent5>
        <a:srgbClr val="ffae0d"/>
      </a:accent5>
      <a:accent6>
        <a:srgbClr val="8d8a00"/>
      </a:accent6>
      <a:hlink>
        <a:srgbClr val="4a45ff"/>
      </a:hlink>
      <a:folHlink>
        <a:srgbClr val="be27bb"/>
      </a:folHlink>
    </a:clrScheme>
    <a:fontScheme name="동굴">
      <a:majorFont>
        <a:latin typeface="Tahoma"/>
        <a:ea typeface=""/>
        <a:cs typeface=""/>
        <a:font script="Jpan" typeface="MS PGothic"/>
        <a:font script="Hang" typeface="HY태백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동굴">
      <a:fillStyleLst>
        <a:solidFill>
          <a:schemeClr val="phClr"/>
        </a:solidFill>
        <a:gradFill rotWithShape="1">
          <a:gsLst>
            <a:gs pos="0">
              <a:schemeClr val="phClr">
                <a:alpha val="90000"/>
              </a:schemeClr>
            </a:gs>
            <a:gs pos="100000">
              <a:schemeClr val="phClr"/>
            </a:gs>
          </a:gsLst>
          <a:lin ang="5400000" scaled="0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25400" cap="flat" cmpd="sng" algn="ctr">
          <a:solidFill>
            <a:schemeClr val="phClr">
              <a:tint val="4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tint val="80000"/>
              <a:hueMod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159</ep:Words>
  <ep:PresentationFormat>화면 슬라이드 쇼(4:3)</ep:PresentationFormat>
  <ep:Paragraphs>73</ep:Paragraphs>
  <ep:Slides>7</ep:Slides>
  <ep:Notes>3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동굴</vt:lpstr>
      <vt:lpstr>슬라이드 1</vt:lpstr>
      <vt:lpstr>게임 컨셉</vt:lpstr>
      <vt:lpstr>슬라이드 3</vt:lpstr>
      <vt:lpstr>슬라이드 4</vt:lpstr>
      <vt:lpstr>슬라이드 5</vt:lpstr>
      <vt:lpstr>조작 방식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2025-09-26T08:24:53.250</dcterms:created>
  <dc:creator>PC</dc:creator>
  <cp:lastModifiedBy>PC</cp:lastModifiedBy>
  <dcterms:modified xsi:type="dcterms:W3CDTF">2025-09-30T19:09:29.749</dcterms:modified>
  <cp:revision>49</cp:revision>
  <dc:title>공주님 구하기</dc:title>
  <cp:version>12.0.0.4204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